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Default Extension="jpg" ContentType="image/jpeg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3"/>
  </p:notesMasterIdLst>
  <p:sldIdLst>
    <p:sldId id="257" r:id="rId2"/>
  </p:sldIdLst>
  <p:sldSz cx="9144000" cy="6858000" type="screen4x3"/>
  <p:notesSz cx="6858000" cy="9144000"/>
  <p:defaultTextStyle>
    <a:defPPr>
      <a:defRPr lang="es-E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75" d="100"/>
          <a:sy n="75" d="100"/>
        </p:scale>
        <p:origin x="-1704" y="-77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media/image1.jp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s-E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EE5C45FD-0889-4303-822C-A12A446146E1}" type="datetimeFigureOut">
              <a:rPr lang="es-ES" smtClean="0"/>
              <a:t>20/11/2020</a:t>
            </a:fld>
            <a:endParaRPr lang="es-E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s-E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s-E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s-E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5295BBEB-8F49-4A74-863E-8BD8D3850B49}" type="slidenum">
              <a:rPr lang="es-ES" smtClean="0"/>
              <a:t>‹#›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415606451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194A706D-B563-4C50-8A04-59F10C8D78C3}" type="slidenum">
              <a:rPr lang="en-US" smtClean="0">
                <a:solidFill>
                  <a:prstClr val="black"/>
                </a:solidFill>
              </a:rPr>
              <a:pPr/>
              <a:t>1</a:t>
            </a:fld>
            <a:endParaRPr lang="en-US">
              <a:solidFill>
                <a:prstClr val="black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965718826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s-E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s-E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36FCC99-BA71-453B-99AF-16F9E387673B}" type="datetimeFigureOut">
              <a:rPr lang="es-ES" smtClean="0"/>
              <a:t>20/11/2020</a:t>
            </a:fld>
            <a:endParaRPr lang="es-E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BEFE38B-C4A6-4853-A44F-4CAA74FCDFB6}" type="slidenum">
              <a:rPr lang="es-ES" smtClean="0"/>
              <a:t>‹#›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352052375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s-E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s-E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36FCC99-BA71-453B-99AF-16F9E387673B}" type="datetimeFigureOut">
              <a:rPr lang="es-ES" smtClean="0"/>
              <a:t>20/11/2020</a:t>
            </a:fld>
            <a:endParaRPr lang="es-E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BEFE38B-C4A6-4853-A44F-4CAA74FCDFB6}" type="slidenum">
              <a:rPr lang="es-ES" smtClean="0"/>
              <a:t>‹#›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2828359000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s-E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s-E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36FCC99-BA71-453B-99AF-16F9E387673B}" type="datetimeFigureOut">
              <a:rPr lang="es-ES" smtClean="0"/>
              <a:t>20/11/2020</a:t>
            </a:fld>
            <a:endParaRPr lang="es-E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BEFE38B-C4A6-4853-A44F-4CAA74FCDFB6}" type="slidenum">
              <a:rPr lang="es-ES" smtClean="0"/>
              <a:t>‹#›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428077917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s-E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s-E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36FCC99-BA71-453B-99AF-16F9E387673B}" type="datetimeFigureOut">
              <a:rPr lang="es-ES" smtClean="0"/>
              <a:t>20/11/2020</a:t>
            </a:fld>
            <a:endParaRPr lang="es-E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BEFE38B-C4A6-4853-A44F-4CAA74FCDFB6}" type="slidenum">
              <a:rPr lang="es-ES" smtClean="0"/>
              <a:t>‹#›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190617120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s-E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36FCC99-BA71-453B-99AF-16F9E387673B}" type="datetimeFigureOut">
              <a:rPr lang="es-ES" smtClean="0"/>
              <a:t>20/11/2020</a:t>
            </a:fld>
            <a:endParaRPr lang="es-E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BEFE38B-C4A6-4853-A44F-4CAA74FCDFB6}" type="slidenum">
              <a:rPr lang="es-ES" smtClean="0"/>
              <a:t>‹#›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289611998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s-E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s-E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s-E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36FCC99-BA71-453B-99AF-16F9E387673B}" type="datetimeFigureOut">
              <a:rPr lang="es-ES" smtClean="0"/>
              <a:t>20/11/2020</a:t>
            </a:fld>
            <a:endParaRPr lang="es-E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BEFE38B-C4A6-4853-A44F-4CAA74FCDFB6}" type="slidenum">
              <a:rPr lang="es-ES" smtClean="0"/>
              <a:t>‹#›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288677171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s-E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s-E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s-E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36FCC99-BA71-453B-99AF-16F9E387673B}" type="datetimeFigureOut">
              <a:rPr lang="es-ES" smtClean="0"/>
              <a:t>20/11/2020</a:t>
            </a:fld>
            <a:endParaRPr lang="es-E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BEFE38B-C4A6-4853-A44F-4CAA74FCDFB6}" type="slidenum">
              <a:rPr lang="es-ES" smtClean="0"/>
              <a:t>‹#›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1737676142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s-E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36FCC99-BA71-453B-99AF-16F9E387673B}" type="datetimeFigureOut">
              <a:rPr lang="es-ES" smtClean="0"/>
              <a:t>20/11/2020</a:t>
            </a:fld>
            <a:endParaRPr lang="es-E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BEFE38B-C4A6-4853-A44F-4CAA74FCDFB6}" type="slidenum">
              <a:rPr lang="es-ES" smtClean="0"/>
              <a:t>‹#›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349390306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36FCC99-BA71-453B-99AF-16F9E387673B}" type="datetimeFigureOut">
              <a:rPr lang="es-ES" smtClean="0"/>
              <a:t>20/11/2020</a:t>
            </a:fld>
            <a:endParaRPr lang="es-E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BEFE38B-C4A6-4853-A44F-4CAA74FCDFB6}" type="slidenum">
              <a:rPr lang="es-ES" smtClean="0"/>
              <a:t>‹#›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109694063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s-E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s-E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36FCC99-BA71-453B-99AF-16F9E387673B}" type="datetimeFigureOut">
              <a:rPr lang="es-ES" smtClean="0"/>
              <a:t>20/11/2020</a:t>
            </a:fld>
            <a:endParaRPr lang="es-E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BEFE38B-C4A6-4853-A44F-4CAA74FCDFB6}" type="slidenum">
              <a:rPr lang="es-ES" smtClean="0"/>
              <a:t>‹#›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425262765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s-E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s-E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36FCC99-BA71-453B-99AF-16F9E387673B}" type="datetimeFigureOut">
              <a:rPr lang="es-ES" smtClean="0"/>
              <a:t>20/11/2020</a:t>
            </a:fld>
            <a:endParaRPr lang="es-E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BEFE38B-C4A6-4853-A44F-4CAA74FCDFB6}" type="slidenum">
              <a:rPr lang="es-ES" smtClean="0"/>
              <a:t>‹#›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1331481312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s-E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s-E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36FCC99-BA71-453B-99AF-16F9E387673B}" type="datetimeFigureOut">
              <a:rPr lang="es-ES" smtClean="0"/>
              <a:t>20/11/2020</a:t>
            </a:fld>
            <a:endParaRPr lang="es-E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s-E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BEFE38B-C4A6-4853-A44F-4CAA74FCDFB6}" type="slidenum">
              <a:rPr lang="es-ES" smtClean="0"/>
              <a:t>‹#›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449013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s-E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jpg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6" name="Picture 5"/>
          <p:cNvPicPr>
            <a:picLocks noChangeAspect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4361935" y="992085"/>
            <a:ext cx="4701060" cy="3540672"/>
          </a:xfrm>
          <a:prstGeom prst="rect">
            <a:avLst/>
          </a:prstGeom>
          <a:effectLst>
            <a:outerShdw blurRad="50800" dist="50800" dir="5400000" sx="1000" sy="1000" algn="ctr" rotWithShape="0">
              <a:srgbClr val="000000">
                <a:alpha val="43137"/>
              </a:srgbClr>
            </a:outerShdw>
          </a:effectLst>
        </p:spPr>
      </p:pic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AC83B0-B844-44F1-B4BE-92A8C14C00CC}" type="slidenum">
              <a:rPr lang="en-US" smtClean="0">
                <a:solidFill>
                  <a:prstClr val="black">
                    <a:lumMod val="50000"/>
                    <a:lumOff val="50000"/>
                  </a:prstClr>
                </a:solidFill>
              </a:rPr>
              <a:pPr/>
              <a:t>1</a:t>
            </a:fld>
            <a:endParaRPr lang="en-US" dirty="0">
              <a:solidFill>
                <a:prstClr val="black">
                  <a:lumMod val="50000"/>
                  <a:lumOff val="50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10796231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10"/>
    </mc:Choice>
    <mc:Fallback xmlns="">
      <p:transition/>
    </mc:Fallback>
  </mc:AlternateContent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2</Words>
  <Application>Microsoft Office PowerPoint</Application>
  <PresentationFormat>On-screen Show (4:3)</PresentationFormat>
  <Paragraphs>2</Paragraphs>
  <Slides>1</Slides>
  <Notes>1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PowerPoint Presentation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xisco</dc:creator>
  <cp:lastModifiedBy>xisco</cp:lastModifiedBy>
  <cp:revision>2</cp:revision>
  <dcterms:created xsi:type="dcterms:W3CDTF">2020-11-20T15:00:12Z</dcterms:created>
  <dcterms:modified xsi:type="dcterms:W3CDTF">2020-11-20T15:02:06Z</dcterms:modified>
</cp:coreProperties>
</file>

<file path=docProps/thumbnail.jpeg>
</file>